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299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4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3F72E6-458C-5D20-E26C-B200D74F5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D88872-A392-281B-E602-8520A7302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47412F-811D-E5DD-EAAE-DE20FF38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EAFF04-D733-FDE3-F893-AC3C9F38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AA4D3F-45A0-2DBB-67E1-C9984007F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53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26A42-7CD4-B95D-0045-135188B0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AC5A4AC-18E2-44B7-B9CB-2E9224A45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ADBA59-A420-7306-143D-A7A1DF51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498ADC-7778-50D1-9F8E-9B88F476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441068-AE55-3E27-13F3-7AB898E5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04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F72EA1E-7D4B-9315-7266-6FA027345F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E475282-FA29-B942-467C-C0ADB6479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187C50-343E-3297-2F89-3C89E238D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81C1C9-29F4-C1ED-4D4C-BAAFEAD77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437133-7749-2DC3-6320-D358A627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03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51DA2-6C60-F802-22E6-8F774358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36437D-7A00-9D02-64D8-4FD80416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97A0DB-10E5-37B2-64EE-D377126B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B2AEBF-DBE6-5B0D-5092-13E229A4B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FDCDD5-5369-EFCF-7373-81DE0D61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766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7C3D3-4473-3845-2696-2AA3E348B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B1F6D6-0181-140C-7861-1A6DC6646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E5DADA-61AC-8077-EE3C-7FAA6E1B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51134C-7CA8-7ACC-9B16-DEB1886F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338E28-89C7-EF25-3104-49E8409EB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75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5CA5BB-7DC5-6064-1399-75E6A4C1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79008-7388-CE41-4C0A-05FB7893A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5E2708-BCB6-4862-FA57-0FDFFFAE6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EC94B3-6815-656E-091A-BD6FA22D6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C47B49-0E3D-2FCF-F807-7358618EF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051952-1A21-2EDA-817D-E0C32CE9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15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94D249-0385-A1C9-8ADE-A189675C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92C457-1356-CE3A-E2C1-46543FAA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E9CE84-1647-14AF-539A-1FEFF476D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B9DF32D-0694-DCE2-8313-9AAF9686D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ADB7735-7542-5881-7DD8-56BDC37D1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C1A3D31-B9F9-6D61-BDCA-89445F199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88878BE-9B2F-9516-055D-38FDF6D2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095A781-2A1E-B92C-EDDF-45D1A194C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66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4432F1-B8FA-4A74-D08E-811F154DC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A5EDFA7-3335-C23E-DC25-12FB0163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8572DFF-CCA2-7741-46DF-59A31162F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61684A-3C0A-112D-EFE1-7CF2552D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97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F59A8B7-879C-B2C8-7539-970A9FA2E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D1E501-9DFF-8D0B-2221-74F28EA4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D5C1BC-B246-5A5A-42A3-32221387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71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37A46-410B-4B44-1303-BB460D64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745B9F-C546-5A92-14E0-F44341F39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76DF36-373D-5434-DB28-073199293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31D452-EE2D-F4B9-C422-171B51420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A2CA33-C6AD-9779-02A4-8A55A1CC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E48F93-65B0-7F2A-FE28-B85D0EC43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52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8044C7-ABD1-439D-D6BD-1D6045817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5DCBDEE-6B88-517A-962E-167548D92F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815B04F-CC93-D20B-4875-607115C54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75E335-8A9E-3464-EACE-D4A8EA567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86D3F7-D5E2-E252-FEFF-A8E8F33B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6F1B0C-81F8-F6F7-0B57-0D68D1DCB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79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87257E7-75EE-EBC7-19C1-32A34429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17B6C4-AD9A-5071-B53F-2D6918F76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AAB7A5-484C-0AD0-2496-C5B46130EA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4C5A5-D984-446B-B476-2D881D5E6E9C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0009F3-9157-6DD3-B8A1-5368EF25F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B48C56-4674-022B-3311-E30A06312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03C70-EAEA-46EE-A3FC-81044B3C6E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47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44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mladý&#10;&#10;Popis byl vytvořen automaticky">
            <a:extLst>
              <a:ext uri="{FF2B5EF4-FFF2-40B4-BE49-F238E27FC236}">
                <a16:creationId xmlns:a16="http://schemas.microsoft.com/office/drawing/2014/main" id="{D8D187A3-67B0-09EE-F70E-7EBE06A46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03B5EB64-44D7-2BC9-A187-4D15F1A23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8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A37584A1-ECF2-6C5D-71BB-B43E36037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01914"/>
      </p:ext>
    </p:extLst>
  </p:cSld>
  <p:clrMapOvr>
    <a:masterClrMapping/>
  </p:clrMapOvr>
  <p:transition spd="med" advClick="0" advTm="7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ráva, exteriér, osoba&#10;&#10;Popis byl vytvořen automaticky">
            <a:extLst>
              <a:ext uri="{FF2B5EF4-FFF2-40B4-BE49-F238E27FC236}">
                <a16:creationId xmlns:a16="http://schemas.microsoft.com/office/drawing/2014/main" id="{5925D20F-8A57-54F2-8D0E-F327E8AD5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000" y="1143000"/>
            <a:ext cx="6858000" cy="4572000"/>
          </a:xfrm>
          <a:prstGeom prst="rect">
            <a:avLst/>
          </a:prstGeom>
        </p:spPr>
      </p:pic>
      <p:pic>
        <p:nvPicPr>
          <p:cNvPr id="5" name="Obrázek 4" descr="Obsah obrázku osoba, vodní sporty&#10;&#10;Popis byl vytvořen automaticky">
            <a:extLst>
              <a:ext uri="{FF2B5EF4-FFF2-40B4-BE49-F238E27FC236}">
                <a16:creationId xmlns:a16="http://schemas.microsoft.com/office/drawing/2014/main" id="{FED15001-0B1E-628A-D098-BA680426D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8191" y="1147808"/>
            <a:ext cx="6886849" cy="45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1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rom, exteriér&#10;&#10;Popis byl vytvořen automaticky">
            <a:extLst>
              <a:ext uri="{FF2B5EF4-FFF2-40B4-BE49-F238E27FC236}">
                <a16:creationId xmlns:a16="http://schemas.microsoft.com/office/drawing/2014/main" id="{2D77F9AF-9168-8794-1B33-4C812B48F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72000" cy="6858000"/>
          </a:xfrm>
          <a:prstGeom prst="rect">
            <a:avLst/>
          </a:prstGeom>
        </p:spPr>
      </p:pic>
      <p:pic>
        <p:nvPicPr>
          <p:cNvPr id="6" name="Obrázek 5" descr="Obsah obrázku exteriér, lyžování, sníh, obloha&#10;&#10;Popis byl vytvořen automaticky">
            <a:extLst>
              <a:ext uri="{FF2B5EF4-FFF2-40B4-BE49-F238E27FC236}">
                <a16:creationId xmlns:a16="http://schemas.microsoft.com/office/drawing/2014/main" id="{13811435-6BC5-920F-394A-4F7464E82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66804" cy="688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0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osoba, patro, interiér&#10;&#10;Popis byl vytvořen automaticky">
            <a:extLst>
              <a:ext uri="{FF2B5EF4-FFF2-40B4-BE49-F238E27FC236}">
                <a16:creationId xmlns:a16="http://schemas.microsoft.com/office/drawing/2014/main" id="{190EEBF1-6FAB-DFFB-16A4-3032AEEB9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486400" cy="6858000"/>
          </a:xfrm>
          <a:prstGeom prst="rect">
            <a:avLst/>
          </a:prstGeom>
        </p:spPr>
      </p:pic>
      <p:pic>
        <p:nvPicPr>
          <p:cNvPr id="10" name="Obrázek 9" descr="Obsah obrázku obloha, voda, exteriér, osoba&#10;&#10;Popis byl vytvořen automaticky">
            <a:extLst>
              <a:ext uri="{FF2B5EF4-FFF2-40B4-BE49-F238E27FC236}">
                <a16:creationId xmlns:a16="http://schemas.microsoft.com/office/drawing/2014/main" id="{76BAF8B3-9A5D-066C-9132-AAED6F246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8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D34A5E20-DA0B-A13E-BD6E-A11E34DB0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7155E1B1-3A50-92DE-5D93-1A3B3A4A2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82321"/>
      </p:ext>
    </p:extLst>
  </p:cSld>
  <p:clrMapOvr>
    <a:masterClrMapping/>
  </p:clrMapOvr>
  <p:transition spd="med" advClick="0" advTm="700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exteriér, osoba, malé&#10;&#10;Popis byl vytvořen automaticky">
            <a:extLst>
              <a:ext uri="{FF2B5EF4-FFF2-40B4-BE49-F238E27FC236}">
                <a16:creationId xmlns:a16="http://schemas.microsoft.com/office/drawing/2014/main" id="{B8BEEEA9-C1D1-1FEF-494B-17EC2DAF3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49250"/>
            <a:ext cx="95250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1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, osoba, skála&#10;&#10;Popis byl vytvořen automaticky">
            <a:extLst>
              <a:ext uri="{FF2B5EF4-FFF2-40B4-BE49-F238E27FC236}">
                <a16:creationId xmlns:a16="http://schemas.microsoft.com/office/drawing/2014/main" id="{5A6E2761-656B-600D-A393-8B3A7A96D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E6F17DE-1552-B9E8-1CD6-3BB659596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40620"/>
      </p:ext>
    </p:extLst>
  </p:cSld>
  <p:clrMapOvr>
    <a:masterClrMapping/>
  </p:clrMapOvr>
  <p:transition spd="med" advClick="0" advTm="7000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, obloha, osoba&#10;&#10;Popis byl vytvořen automaticky">
            <a:extLst>
              <a:ext uri="{FF2B5EF4-FFF2-40B4-BE49-F238E27FC236}">
                <a16:creationId xmlns:a16="http://schemas.microsoft.com/office/drawing/2014/main" id="{BD3EBA00-AD5E-099A-8943-9D1CE5D67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08" y="0"/>
            <a:ext cx="515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4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CF50DF36-9FBA-0F14-CB5C-D224E7E9A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8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C96F33C0-4FC5-9CF6-C161-0F22A03DB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34743"/>
      </p:ext>
    </p:extLst>
  </p:cSld>
  <p:clrMapOvr>
    <a:masterClrMapping/>
  </p:clrMapOvr>
  <p:transition spd="med" advClick="0" advTm="7000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&#10;&#10;Popis byl vytvořen automaticky">
            <a:extLst>
              <a:ext uri="{FF2B5EF4-FFF2-40B4-BE49-F238E27FC236}">
                <a16:creationId xmlns:a16="http://schemas.microsoft.com/office/drawing/2014/main" id="{84ED5816-BA9E-CA4D-9789-7530D41EB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2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627DBC69-259F-2D32-DE17-8CF3AF378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02" y="710213"/>
            <a:ext cx="9666796" cy="54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1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&#10;&#10;Popis byl vytvořen automaticky">
            <a:extLst>
              <a:ext uri="{FF2B5EF4-FFF2-40B4-BE49-F238E27FC236}">
                <a16:creationId xmlns:a16="http://schemas.microsoft.com/office/drawing/2014/main" id="{5D0B0B49-2E25-8CF9-DA74-8DC985F93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862541"/>
            <a:ext cx="6858000" cy="51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8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5725BB20-DF90-4B5A-4EC8-BF792F726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2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0E71968-2438-7339-9E10-3ED88E4E1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04980"/>
      </p:ext>
    </p:extLst>
  </p:cSld>
  <p:clrMapOvr>
    <a:masterClrMapping/>
  </p:clrMapOvr>
  <p:transition spd="med" advClick="0" advTm="7000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dítě, malé, vsedě&#10;&#10;Popis byl vytvořen automaticky">
            <a:extLst>
              <a:ext uri="{FF2B5EF4-FFF2-40B4-BE49-F238E27FC236}">
                <a16:creationId xmlns:a16="http://schemas.microsoft.com/office/drawing/2014/main" id="{D98290FB-5948-575F-0592-84A5BC902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48" y="0"/>
            <a:ext cx="9155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2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strom, tráva, houpačka&#10;&#10;Popis byl vytvořen automaticky">
            <a:extLst>
              <a:ext uri="{FF2B5EF4-FFF2-40B4-BE49-F238E27FC236}">
                <a16:creationId xmlns:a16="http://schemas.microsoft.com/office/drawing/2014/main" id="{B356B1EE-1F6A-891D-5F62-3AEDD91DB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ítě, osoba, malé, chlapec&#10;&#10;Popis byl vytvořen automaticky">
            <a:extLst>
              <a:ext uri="{FF2B5EF4-FFF2-40B4-BE49-F238E27FC236}">
                <a16:creationId xmlns:a16="http://schemas.microsoft.com/office/drawing/2014/main" id="{C8412CCE-DBC6-F54C-A5BA-F0360A138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7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, tráva, osoba&#10;&#10;Popis byl vytvořen automaticky">
            <a:extLst>
              <a:ext uri="{FF2B5EF4-FFF2-40B4-BE49-F238E27FC236}">
                <a16:creationId xmlns:a16="http://schemas.microsoft.com/office/drawing/2014/main" id="{AB0F053E-0631-8620-A9FE-0B3CCF020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9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2502D67-6062-7C77-44E8-8161382B6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8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AC66379A-CA56-CB26-3780-8C18C45E7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27877"/>
      </p:ext>
    </p:extLst>
  </p:cSld>
  <p:clrMapOvr>
    <a:masterClrMapping/>
  </p:clrMapOvr>
  <p:transition spd="med" advClick="0" advTm="7000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osoba, stojící&#10;&#10;Popis byl vytvořen automaticky">
            <a:extLst>
              <a:ext uri="{FF2B5EF4-FFF2-40B4-BE49-F238E27FC236}">
                <a16:creationId xmlns:a16="http://schemas.microsoft.com/office/drawing/2014/main" id="{E94FA776-8B41-D14D-DD5A-938A6BC26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792" y="0"/>
            <a:ext cx="3852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obloha, exteriér, chlapec&#10;&#10;Popis byl vytvořen automaticky">
            <a:extLst>
              <a:ext uri="{FF2B5EF4-FFF2-40B4-BE49-F238E27FC236}">
                <a16:creationId xmlns:a16="http://schemas.microsoft.com/office/drawing/2014/main" id="{1FC20961-88A1-9514-CB27-59F0C3B84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7" y="0"/>
            <a:ext cx="5114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5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exteriér&#10;&#10;Popis byl vytvořen automaticky">
            <a:extLst>
              <a:ext uri="{FF2B5EF4-FFF2-40B4-BE49-F238E27FC236}">
                <a16:creationId xmlns:a16="http://schemas.microsoft.com/office/drawing/2014/main" id="{2475B1B0-D80B-D8E9-FBF0-D9A65AB4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7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31BCD4DF-5B54-3BCE-4511-790184EC1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0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BC026241-7089-38BC-D940-6B43483B0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80598"/>
      </p:ext>
    </p:extLst>
  </p:cSld>
  <p:clrMapOvr>
    <a:masterClrMapping/>
  </p:clrMapOvr>
  <p:transition spd="med" advClick="0" advTm="7000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ladý, malé, chlapec, osoba&#10;&#10;Popis byl vytvořen automaticky">
            <a:extLst>
              <a:ext uri="{FF2B5EF4-FFF2-40B4-BE49-F238E27FC236}">
                <a16:creationId xmlns:a16="http://schemas.microsoft.com/office/drawing/2014/main" id="{992EDD72-17FC-B03A-206A-36A5CD52A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90" y="-8858"/>
            <a:ext cx="4598620" cy="68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9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osoba, patro, sport&#10;&#10;Popis byl vytvořen automaticky">
            <a:extLst>
              <a:ext uri="{FF2B5EF4-FFF2-40B4-BE49-F238E27FC236}">
                <a16:creationId xmlns:a16="http://schemas.microsoft.com/office/drawing/2014/main" id="{F5BFE443-D0FF-4AA5-0357-4974BB2F6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17" y="0"/>
            <a:ext cx="9248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5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osoba, zeď, stůl&#10;&#10;Popis byl vytvořen automaticky">
            <a:extLst>
              <a:ext uri="{FF2B5EF4-FFF2-40B4-BE49-F238E27FC236}">
                <a16:creationId xmlns:a16="http://schemas.microsoft.com/office/drawing/2014/main" id="{8C28197F-AD03-4321-3DC3-0FD244E1B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5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tráva, obloha, muž&#10;&#10;Popis byl vytvořen automaticky">
            <a:extLst>
              <a:ext uri="{FF2B5EF4-FFF2-40B4-BE49-F238E27FC236}">
                <a16:creationId xmlns:a16="http://schemas.microsoft.com/office/drawing/2014/main" id="{DFF098C1-D790-D301-0F3F-DF4C3E3BA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64" y="0"/>
            <a:ext cx="5157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64E3158A-3EC7-7388-F451-E18CCAB7B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1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40B82738-2B0E-6AC8-B77E-2CD69EC79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05896"/>
      </p:ext>
    </p:extLst>
  </p:cSld>
  <p:clrMapOvr>
    <a:masterClrMapping/>
  </p:clrMapOvr>
  <p:transition spd="med" advClick="0" advTm="7000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sedě, osoba&#10;&#10;Popis byl vytvořen automaticky">
            <a:extLst>
              <a:ext uri="{FF2B5EF4-FFF2-40B4-BE49-F238E27FC236}">
                <a16:creationId xmlns:a16="http://schemas.microsoft.com/office/drawing/2014/main" id="{865A46A4-7485-22FF-90B3-6590B0464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5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země, chlapec, osoba&#10;&#10;Popis byl vytvořen automaticky">
            <a:extLst>
              <a:ext uri="{FF2B5EF4-FFF2-40B4-BE49-F238E27FC236}">
                <a16:creationId xmlns:a16="http://schemas.microsoft.com/office/drawing/2014/main" id="{E4C6C348-ED84-781D-9154-160ED24C5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3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muž, exteriér&#10;&#10;Popis byl vytvořen automaticky">
            <a:extLst>
              <a:ext uri="{FF2B5EF4-FFF2-40B4-BE49-F238E27FC236}">
                <a16:creationId xmlns:a16="http://schemas.microsoft.com/office/drawing/2014/main" id="{9ED0E433-FBB3-5760-D14F-22FCA4B28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9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903DD0B4-0D09-ED9E-9273-2EBCBB371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CDFE9A-4453-508F-EC99-A32B25D95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63897"/>
      </p:ext>
    </p:extLst>
  </p:cSld>
  <p:clrMapOvr>
    <a:masterClrMapping/>
  </p:clrMapOvr>
  <p:transition spd="med" advClick="0" advTm="7000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&#10;&#10;Popis byl vytvořen automaticky">
            <a:extLst>
              <a:ext uri="{FF2B5EF4-FFF2-40B4-BE49-F238E27FC236}">
                <a16:creationId xmlns:a16="http://schemas.microsoft.com/office/drawing/2014/main" id="{3DFF3641-5390-8583-1206-1492A56CA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7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interiér, vsedě, jezení&#10;&#10;Popis byl vytvořen automaticky">
            <a:extLst>
              <a:ext uri="{FF2B5EF4-FFF2-40B4-BE49-F238E27FC236}">
                <a16:creationId xmlns:a16="http://schemas.microsoft.com/office/drawing/2014/main" id="{5FADF02D-F41E-B616-83BE-C2260DC03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7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&#10;&#10;Popis byl vytvořen automaticky">
            <a:extLst>
              <a:ext uri="{FF2B5EF4-FFF2-40B4-BE49-F238E27FC236}">
                <a16:creationId xmlns:a16="http://schemas.microsoft.com/office/drawing/2014/main" id="{151E26C4-0C31-1C03-159E-CEB672184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7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&#10;&#10;Popis byl vytvořen automaticky">
            <a:extLst>
              <a:ext uri="{FF2B5EF4-FFF2-40B4-BE49-F238E27FC236}">
                <a16:creationId xmlns:a16="http://schemas.microsoft.com/office/drawing/2014/main" id="{A8EB730E-1318-EB81-888A-618C74A41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6" b="13398"/>
          <a:stretch/>
        </p:blipFill>
        <p:spPr>
          <a:xfrm>
            <a:off x="3489222" y="0"/>
            <a:ext cx="5237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5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B14926A-8443-998E-11B7-C583C3AD6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7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43962486-6B63-3F12-2F4C-AD04226B1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40241"/>
      </p:ext>
    </p:extLst>
  </p:cSld>
  <p:clrMapOvr>
    <a:masterClrMapping/>
  </p:clrMapOvr>
  <p:transition spd="med" advClick="0" advTm="10000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120442F-8879-E94C-73A9-608C9649B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0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knihovna, interiér, kniha&#10;&#10;Popis byl vytvořen automaticky">
            <a:extLst>
              <a:ext uri="{FF2B5EF4-FFF2-40B4-BE49-F238E27FC236}">
                <a16:creationId xmlns:a16="http://schemas.microsoft.com/office/drawing/2014/main" id="{818EF35B-4E4F-BD21-1BB3-3C0E41EE9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port, sportovní hra, atletika&#10;&#10;Popis byl vytvořen automaticky">
            <a:extLst>
              <a:ext uri="{FF2B5EF4-FFF2-40B4-BE49-F238E27FC236}">
                <a16:creationId xmlns:a16="http://schemas.microsoft.com/office/drawing/2014/main" id="{7223BE35-ACBE-3456-FC2A-3FD0E8266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5" b="16893"/>
          <a:stretch/>
        </p:blipFill>
        <p:spPr>
          <a:xfrm>
            <a:off x="3539467" y="0"/>
            <a:ext cx="5080749" cy="68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8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535BF1D8-FC45-2883-3F28-9497235BA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4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6141479-1FDF-2B31-F71A-3BD7FB64A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18675"/>
      </p:ext>
    </p:extLst>
  </p:cSld>
  <p:clrMapOvr>
    <a:masterClrMapping/>
  </p:clrMapOvr>
  <p:transition spd="med" advClick="0" advTm="7000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země, lidé, kámen&#10;&#10;Popis byl vytvořen automaticky">
            <a:extLst>
              <a:ext uri="{FF2B5EF4-FFF2-40B4-BE49-F238E27FC236}">
                <a16:creationId xmlns:a16="http://schemas.microsoft.com/office/drawing/2014/main" id="{7CFE5A25-D9CD-BEFF-7202-462E37523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3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pití, nápoj&#10;&#10;Popis byl vytvořen automaticky">
            <a:extLst>
              <a:ext uri="{FF2B5EF4-FFF2-40B4-BE49-F238E27FC236}">
                <a16:creationId xmlns:a16="http://schemas.microsoft.com/office/drawing/2014/main" id="{C8C7B023-C805-DE6C-C606-4EC596F69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3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E6F17DE-1552-B9E8-1CD6-3BB659596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4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budova, osoba, ulice&#10;&#10;Popis byl vytvořen automaticky">
            <a:extLst>
              <a:ext uri="{FF2B5EF4-FFF2-40B4-BE49-F238E27FC236}">
                <a16:creationId xmlns:a16="http://schemas.microsoft.com/office/drawing/2014/main" id="{7365FCD5-8CF7-92C0-ACF9-0E2F005BE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06" y="0"/>
            <a:ext cx="5140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6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70D7E9E7-6720-7115-EA61-3AD86CC0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9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5A87CEC-E8AA-D539-5369-86F2C5E43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74625"/>
      </p:ext>
    </p:extLst>
  </p:cSld>
  <p:clrMapOvr>
    <a:masterClrMapping/>
  </p:clrMapOvr>
  <p:transition spd="med" advClick="0" advTm="7000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soba, interiér&#10;&#10;Popis byl vytvořen automaticky">
            <a:extLst>
              <a:ext uri="{FF2B5EF4-FFF2-40B4-BE49-F238E27FC236}">
                <a16:creationId xmlns:a16="http://schemas.microsoft.com/office/drawing/2014/main" id="{AEBA9E97-C4D6-00B4-D270-C133F1772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3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interiér, osoba&#10;&#10;Popis byl vytvořen automaticky">
            <a:extLst>
              <a:ext uri="{FF2B5EF4-FFF2-40B4-BE49-F238E27FC236}">
                <a16:creationId xmlns:a16="http://schemas.microsoft.com/office/drawing/2014/main" id="{7B20B5A8-002A-A30B-E0B9-7C460F379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586" y="0"/>
            <a:ext cx="6906827" cy="68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3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voda, osoba, exteriér&#10;&#10;Popis byl vytvořen automaticky">
            <a:extLst>
              <a:ext uri="{FF2B5EF4-FFF2-40B4-BE49-F238E27FC236}">
                <a16:creationId xmlns:a16="http://schemas.microsoft.com/office/drawing/2014/main" id="{73C9B331-34B8-7A7E-6B12-B43489BDA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1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C95DA5A-F5AD-50B5-46AD-54C9EE9AB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5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BBBDEF1A-440F-F715-F808-F8DE85F96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0172"/>
      </p:ext>
    </p:extLst>
  </p:cSld>
  <p:clrMapOvr>
    <a:masterClrMapping/>
  </p:clrMapOvr>
  <p:transition spd="med" advClick="0" advTm="7000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dítě, malé, objekt v exteriéru&#10;&#10;Popis byl vytvořen automaticky">
            <a:extLst>
              <a:ext uri="{FF2B5EF4-FFF2-40B4-BE49-F238E27FC236}">
                <a16:creationId xmlns:a16="http://schemas.microsoft.com/office/drawing/2014/main" id="{FFE20811-94CF-2E11-E17E-E29072FB3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5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xteriér, tráva, osoba, země&#10;&#10;Popis byl vytvořen automaticky">
            <a:extLst>
              <a:ext uri="{FF2B5EF4-FFF2-40B4-BE49-F238E27FC236}">
                <a16:creationId xmlns:a16="http://schemas.microsoft.com/office/drawing/2014/main" id="{5BFF37C2-FC75-6E57-0144-FDA8EB850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4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7D34893B-8638-D9A9-0214-EBA66562B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42238"/>
      </p:ext>
    </p:extLst>
  </p:cSld>
  <p:clrMapOvr>
    <a:masterClrMapping/>
  </p:clrMapOvr>
  <p:transition spd="med" advClick="0" advTm="7000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strom, tráva, osoba&#10;&#10;Popis byl vytvořen automaticky">
            <a:extLst>
              <a:ext uri="{FF2B5EF4-FFF2-40B4-BE49-F238E27FC236}">
                <a16:creationId xmlns:a16="http://schemas.microsoft.com/office/drawing/2014/main" id="{7BB9D812-A171-54C6-79DD-65E37D417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1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99CA654C-3EEE-D6FE-B100-F92023249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0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645D21FF-C1C0-86CC-BF6C-C03DF9A5B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93364"/>
      </p:ext>
    </p:extLst>
  </p:cSld>
  <p:clrMapOvr>
    <a:masterClrMapping/>
  </p:clrMapOvr>
  <p:transition spd="med" advClick="0" advTm="7000">
    <p:pull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interiér, oranžová, chlapec&#10;&#10;Popis byl vytvořen automaticky">
            <a:extLst>
              <a:ext uri="{FF2B5EF4-FFF2-40B4-BE49-F238E27FC236}">
                <a16:creationId xmlns:a16="http://schemas.microsoft.com/office/drawing/2014/main" id="{5A81198F-6EE9-1B65-D7F9-2DCB9E642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1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země, vsedě, exteriér&#10;&#10;Popis byl vytvořen automaticky">
            <a:extLst>
              <a:ext uri="{FF2B5EF4-FFF2-40B4-BE49-F238E27FC236}">
                <a16:creationId xmlns:a16="http://schemas.microsoft.com/office/drawing/2014/main" id="{1E2C83F9-3130-F92D-C023-328B19E5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22" y="0"/>
            <a:ext cx="5267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4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pózování&#10;&#10;Popis byl vytvořen automaticky">
            <a:extLst>
              <a:ext uri="{FF2B5EF4-FFF2-40B4-BE49-F238E27FC236}">
                <a16:creationId xmlns:a16="http://schemas.microsoft.com/office/drawing/2014/main" id="{5DC896FD-6341-4823-4659-9B64183C9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06" y="0"/>
            <a:ext cx="6571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1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B4A98E24-43EE-8794-2970-FDC97FBB4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7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F892CDC-06AF-48B1-17A4-E18E0487E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90819"/>
      </p:ext>
    </p:extLst>
  </p:cSld>
  <p:clrMapOvr>
    <a:masterClrMapping/>
  </p:clrMapOvr>
  <p:transition spd="med" advClick="0" advTm="7000">
    <p:pull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atro&#10;&#10;Popis byl vytvořen automaticky">
            <a:extLst>
              <a:ext uri="{FF2B5EF4-FFF2-40B4-BE49-F238E27FC236}">
                <a16:creationId xmlns:a16="http://schemas.microsoft.com/office/drawing/2014/main" id="{78A2CE38-3DF9-AF31-BD7E-264D4C573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56" y="-40095"/>
            <a:ext cx="4696287" cy="693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5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už, oblečení, osoba, vojenská uniforma&#10;&#10;Popis byl vytvořen automaticky">
            <a:extLst>
              <a:ext uri="{FF2B5EF4-FFF2-40B4-BE49-F238E27FC236}">
                <a16:creationId xmlns:a16="http://schemas.microsoft.com/office/drawing/2014/main" id="{9FC02943-5CB3-1E7E-EB15-8261AA4D8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01" y="-59884"/>
            <a:ext cx="4731798" cy="697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7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xteriér, osoba, strom&#10;&#10;Popis byl vytvořen automaticky">
            <a:extLst>
              <a:ext uri="{FF2B5EF4-FFF2-40B4-BE49-F238E27FC236}">
                <a16:creationId xmlns:a16="http://schemas.microsoft.com/office/drawing/2014/main" id="{13770613-4556-5F8F-8E42-FE86517FF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2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exteriér&#10;&#10;Popis byl vytvořen automaticky">
            <a:extLst>
              <a:ext uri="{FF2B5EF4-FFF2-40B4-BE49-F238E27FC236}">
                <a16:creationId xmlns:a16="http://schemas.microsoft.com/office/drawing/2014/main" id="{3076B1E6-19F9-C490-A6ED-C62A3E7A7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8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B687B35-C4BC-ADEB-6DF2-D27FE5601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9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interiér, zelenina&#10;&#10;Popis byl vytvořen automaticky">
            <a:extLst>
              <a:ext uri="{FF2B5EF4-FFF2-40B4-BE49-F238E27FC236}">
                <a16:creationId xmlns:a16="http://schemas.microsoft.com/office/drawing/2014/main" id="{DF4ACBEF-83A7-A652-C1B6-845BA84CA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5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0</Words>
  <Application>Microsoft Office PowerPoint</Application>
  <PresentationFormat>Širokoúhlá obrazovka</PresentationFormat>
  <Paragraphs>0</Paragraphs>
  <Slides>81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Beránek Jan</dc:creator>
  <cp:lastModifiedBy>Beránek Jan</cp:lastModifiedBy>
  <cp:revision>7</cp:revision>
  <dcterms:created xsi:type="dcterms:W3CDTF">2023-01-09T19:35:02Z</dcterms:created>
  <dcterms:modified xsi:type="dcterms:W3CDTF">2023-01-10T16:50:22Z</dcterms:modified>
</cp:coreProperties>
</file>